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4" r:id="rId11"/>
    <p:sldId id="265" r:id="rId12"/>
    <p:sldId id="266" r:id="rId13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</a:p>
          <a:p>
            <a:pPr marL="685800" lvl="1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4/24/16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9F5A73D-851F-423F-BA11-D8EFC044B73F}" type="slidenum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4/24/16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38E4C147-13FD-46A3-A73E-D8C8F858D441}" type="slidenum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6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Challenge: Clouds or Contrails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9" name="Picture 5"/>
          <p:cNvPicPr/>
          <p:nvPr/>
        </p:nvPicPr>
        <p:blipFill>
          <a:blip r:embed="rId2"/>
          <a:stretch/>
        </p:blipFill>
        <p:spPr>
          <a:xfrm>
            <a:off x="838080" y="1690560"/>
            <a:ext cx="3346920" cy="2507040"/>
          </a:xfrm>
          <a:prstGeom prst="rect">
            <a:avLst/>
          </a:prstGeom>
          <a:ln>
            <a:noFill/>
          </a:ln>
        </p:spPr>
      </p:pic>
      <p:sp>
        <p:nvSpPr>
          <p:cNvPr id="80" name="CustomShape 2"/>
          <p:cNvSpPr/>
          <p:nvPr/>
        </p:nvSpPr>
        <p:spPr>
          <a:xfrm>
            <a:off x="838080" y="4378680"/>
            <a:ext cx="3231000" cy="76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Cloud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1" name="Picture 8"/>
          <p:cNvPicPr/>
          <p:nvPr/>
        </p:nvPicPr>
        <p:blipFill>
          <a:blip r:embed="rId3"/>
          <a:stretch/>
        </p:blipFill>
        <p:spPr>
          <a:xfrm>
            <a:off x="7031880" y="1690560"/>
            <a:ext cx="3762360" cy="2503440"/>
          </a:xfrm>
          <a:prstGeom prst="rect">
            <a:avLst/>
          </a:prstGeom>
          <a:ln>
            <a:noFill/>
          </a:ln>
        </p:spPr>
      </p:pic>
      <p:sp>
        <p:nvSpPr>
          <p:cNvPr id="82" name="CustomShape 3"/>
          <p:cNvSpPr/>
          <p:nvPr/>
        </p:nvSpPr>
        <p:spPr>
          <a:xfrm>
            <a:off x="7236720" y="4378680"/>
            <a:ext cx="3231000" cy="76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Contrail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6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Team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00" name="Picture 2"/>
          <p:cNvPicPr/>
          <p:nvPr/>
        </p:nvPicPr>
        <p:blipFill>
          <a:blip r:embed="rId2"/>
          <a:stretch/>
        </p:blipFill>
        <p:spPr>
          <a:xfrm>
            <a:off x="7869600" y="1730520"/>
            <a:ext cx="1828440" cy="1828440"/>
          </a:xfrm>
          <a:prstGeom prst="rect">
            <a:avLst/>
          </a:prstGeom>
          <a:ln>
            <a:noFill/>
          </a:ln>
        </p:spPr>
      </p:pic>
      <p:pic>
        <p:nvPicPr>
          <p:cNvPr id="101" name="Picture 4"/>
          <p:cNvPicPr/>
          <p:nvPr/>
        </p:nvPicPr>
        <p:blipFill>
          <a:blip r:embed="rId3"/>
          <a:stretch/>
        </p:blipFill>
        <p:spPr>
          <a:xfrm>
            <a:off x="3051000" y="1690560"/>
            <a:ext cx="1828440" cy="1828440"/>
          </a:xfrm>
          <a:prstGeom prst="rect">
            <a:avLst/>
          </a:prstGeom>
          <a:ln>
            <a:noFill/>
          </a:ln>
        </p:spPr>
      </p:pic>
      <p:sp>
        <p:nvSpPr>
          <p:cNvPr id="102" name="CustomShape 2"/>
          <p:cNvSpPr/>
          <p:nvPr/>
        </p:nvSpPr>
        <p:spPr>
          <a:xfrm>
            <a:off x="307800" y="792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3" name="Picture 10"/>
          <p:cNvPicPr/>
          <p:nvPr/>
        </p:nvPicPr>
        <p:blipFill>
          <a:blip r:embed="rId4"/>
          <a:stretch/>
        </p:blipFill>
        <p:spPr>
          <a:xfrm>
            <a:off x="612720" y="1730520"/>
            <a:ext cx="1828440" cy="1828440"/>
          </a:xfrm>
          <a:prstGeom prst="rect">
            <a:avLst/>
          </a:prstGeom>
          <a:ln>
            <a:noFill/>
          </a:ln>
        </p:spPr>
      </p:pic>
      <p:sp>
        <p:nvSpPr>
          <p:cNvPr id="104" name="CustomShape 3"/>
          <p:cNvSpPr/>
          <p:nvPr/>
        </p:nvSpPr>
        <p:spPr>
          <a:xfrm>
            <a:off x="155520" y="-1386000"/>
            <a:ext cx="2895120" cy="2895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5" name="Picture 14"/>
          <p:cNvPicPr/>
          <p:nvPr/>
        </p:nvPicPr>
        <p:blipFill>
          <a:blip r:embed="rId5"/>
          <a:stretch/>
        </p:blipFill>
        <p:spPr>
          <a:xfrm>
            <a:off x="5562720" y="1730520"/>
            <a:ext cx="1828440" cy="1828440"/>
          </a:xfrm>
          <a:prstGeom prst="rect">
            <a:avLst/>
          </a:prstGeom>
          <a:ln>
            <a:noFill/>
          </a:ln>
        </p:spPr>
      </p:pic>
      <p:pic>
        <p:nvPicPr>
          <p:cNvPr id="106" name="Picture 16"/>
          <p:cNvPicPr/>
          <p:nvPr/>
        </p:nvPicPr>
        <p:blipFill>
          <a:blip r:embed="rId6"/>
          <a:stretch/>
        </p:blipFill>
        <p:spPr>
          <a:xfrm>
            <a:off x="10176480" y="1730520"/>
            <a:ext cx="1828440" cy="1828440"/>
          </a:xfrm>
          <a:prstGeom prst="rect">
            <a:avLst/>
          </a:prstGeom>
          <a:ln>
            <a:noFill/>
          </a:ln>
        </p:spPr>
      </p:pic>
      <p:sp>
        <p:nvSpPr>
          <p:cNvPr id="107" name="CustomShape 4"/>
          <p:cNvSpPr/>
          <p:nvPr/>
        </p:nvSpPr>
        <p:spPr>
          <a:xfrm>
            <a:off x="838080" y="3727800"/>
            <a:ext cx="132804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Dar Mehta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CompSci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CustomShape 5"/>
          <p:cNvSpPr/>
          <p:nvPr/>
        </p:nvSpPr>
        <p:spPr>
          <a:xfrm>
            <a:off x="3409200" y="3727800"/>
            <a:ext cx="132804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Scott Jones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Astronomy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CustomShape 6"/>
          <p:cNvSpPr/>
          <p:nvPr/>
        </p:nvSpPr>
        <p:spPr>
          <a:xfrm>
            <a:off x="5663520" y="3727800"/>
            <a:ext cx="162648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George Utsin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CompSci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7"/>
          <p:cNvSpPr/>
          <p:nvPr/>
        </p:nvSpPr>
        <p:spPr>
          <a:xfrm>
            <a:off x="8062560" y="3727800"/>
            <a:ext cx="16351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Anmol Mago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CompSci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8"/>
          <p:cNvSpPr/>
          <p:nvPr/>
        </p:nvSpPr>
        <p:spPr>
          <a:xfrm>
            <a:off x="10470600" y="3699720"/>
            <a:ext cx="15343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Vincent Russo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CompSci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41"/>
          <p:cNvPicPr/>
          <p:nvPr/>
        </p:nvPicPr>
        <p:blipFill>
          <a:blip r:embed="rId2"/>
          <a:stretch/>
        </p:blipFill>
        <p:spPr>
          <a:xfrm>
            <a:off x="1938240" y="1106640"/>
            <a:ext cx="8294760" cy="5529240"/>
          </a:xfrm>
          <a:prstGeom prst="rect">
            <a:avLst/>
          </a:prstGeom>
          <a:ln>
            <a:noFill/>
          </a:ln>
        </p:spPr>
      </p:pic>
      <p:pic>
        <p:nvPicPr>
          <p:cNvPr id="113" name="Picture 42"/>
          <p:cNvPicPr/>
          <p:nvPr/>
        </p:nvPicPr>
        <p:blipFill>
          <a:blip r:embed="rId3"/>
          <a:stretch/>
        </p:blipFill>
        <p:spPr>
          <a:xfrm>
            <a:off x="1938240" y="1106640"/>
            <a:ext cx="8294760" cy="5529240"/>
          </a:xfrm>
          <a:prstGeom prst="rect">
            <a:avLst/>
          </a:prstGeom>
          <a:ln>
            <a:noFill/>
          </a:ln>
        </p:spPr>
      </p:pic>
      <p:sp>
        <p:nvSpPr>
          <p:cNvPr id="114" name="CustomShape 1"/>
          <p:cNvSpPr/>
          <p:nvPr/>
        </p:nvSpPr>
        <p:spPr>
          <a:xfrm>
            <a:off x="2104200" y="248760"/>
            <a:ext cx="7797240" cy="698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1720" tIns="40680" rIns="81720" bIns="40680"/>
          <a:lstStyle/>
          <a:p>
            <a:pPr marL="195840" indent="-1954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179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Cirrus cloud cover has increased by 3% from 1971 to 1995 (Minnis et al. 2004)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freeze">
                      <p:stCondLst>
                        <p:cond delay="indefinite"/>
                      </p:stCondLst>
                      <p:childTnLst>
                        <p:par>
                          <p:cTn id="4" fill="freeze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7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545040" y="156600"/>
            <a:ext cx="10852200" cy="23821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200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3,000,000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84" name="Picture 3"/>
          <p:cNvPicPr/>
          <p:nvPr/>
        </p:nvPicPr>
        <p:blipFill>
          <a:blip r:embed="rId2"/>
          <a:stretch/>
        </p:blipFill>
        <p:spPr>
          <a:xfrm>
            <a:off x="734040" y="2313360"/>
            <a:ext cx="10663560" cy="4336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1306800" y="117360"/>
            <a:ext cx="9117360" cy="308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IPCC (2007): “Aircraft condensation trails criss-crossing the sky may be warming the planet on a normal day more than the carbon dioxide emitted by all planes since the Wright Brothers' first flight in 1903, according to a study in Nature Climate Change”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6" name="Picture 40"/>
          <p:cNvPicPr/>
          <p:nvPr/>
        </p:nvPicPr>
        <p:blipFill>
          <a:blip r:embed="rId2"/>
          <a:stretch/>
        </p:blipFill>
        <p:spPr>
          <a:xfrm>
            <a:off x="2910240" y="3108960"/>
            <a:ext cx="5959440" cy="3383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1980720" y="273240"/>
            <a:ext cx="8229240" cy="114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8" name="Picture 45"/>
          <p:cNvPicPr/>
          <p:nvPr/>
        </p:nvPicPr>
        <p:blipFill>
          <a:blip r:embed="rId2"/>
          <a:stretch/>
        </p:blipFill>
        <p:spPr>
          <a:xfrm>
            <a:off x="547920" y="640080"/>
            <a:ext cx="10699200" cy="5738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Demo</a:t>
            </a:r>
          </a:p>
        </p:txBody>
      </p:sp>
      <p:pic>
        <p:nvPicPr>
          <p:cNvPr id="2" name="Mov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7700" y="1690200"/>
            <a:ext cx="6096000" cy="457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 3"/>
          <p:cNvPicPr/>
          <p:nvPr/>
        </p:nvPicPr>
        <p:blipFill>
          <a:blip r:embed="rId2"/>
          <a:stretch/>
        </p:blipFill>
        <p:spPr>
          <a:xfrm>
            <a:off x="702720" y="54720"/>
            <a:ext cx="3857400" cy="6857640"/>
          </a:xfrm>
          <a:prstGeom prst="rect">
            <a:avLst/>
          </a:prstGeom>
          <a:ln>
            <a:noFill/>
          </a:ln>
        </p:spPr>
      </p:pic>
      <p:pic>
        <p:nvPicPr>
          <p:cNvPr id="90" name="Picture 4"/>
          <p:cNvPicPr/>
          <p:nvPr/>
        </p:nvPicPr>
        <p:blipFill>
          <a:blip r:embed="rId3"/>
          <a:stretch/>
        </p:blipFill>
        <p:spPr>
          <a:xfrm>
            <a:off x="6417360" y="54720"/>
            <a:ext cx="385740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360000" y="182160"/>
            <a:ext cx="10246680" cy="9568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Software Life Cycle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93" name="Picture 3"/>
          <p:cNvPicPr/>
          <p:nvPr/>
        </p:nvPicPr>
        <p:blipFill>
          <a:blip r:embed="rId2"/>
          <a:stretch/>
        </p:blipFill>
        <p:spPr>
          <a:xfrm>
            <a:off x="1583280" y="950040"/>
            <a:ext cx="8896680" cy="5907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6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What’s next?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Augmented reality</a:t>
            </a:r>
          </a:p>
        </p:txBody>
      </p:sp>
      <p:pic>
        <p:nvPicPr>
          <p:cNvPr id="96" name="Picture 6"/>
          <p:cNvPicPr/>
          <p:nvPr/>
        </p:nvPicPr>
        <p:blipFill>
          <a:blip r:embed="rId2"/>
          <a:stretch/>
        </p:blipFill>
        <p:spPr>
          <a:xfrm>
            <a:off x="4042080" y="1449000"/>
            <a:ext cx="7211520" cy="5408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6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What’s next?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Ukraine: local weather changes?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</a:p>
          <a:p>
            <a:pPr marL="432000" indent="-324000">
              <a:lnSpc>
                <a:spcPct val="2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Atmospheric geoengineering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Words>113</Words>
  <Application>Microsoft Office PowerPoint</Application>
  <PresentationFormat>Widescreen</PresentationFormat>
  <Paragraphs>25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Calibri Light</vt:lpstr>
      <vt:lpstr>DejaVu Sans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Challenge: Clouds or Contrails</dc:title>
  <dc:subject/>
  <dc:creator>vprusso</dc:creator>
  <dc:description/>
  <cp:lastModifiedBy>vprusso</cp:lastModifiedBy>
  <cp:revision>15</cp:revision>
  <dcterms:created xsi:type="dcterms:W3CDTF">2016-04-24T15:02:31Z</dcterms:created>
  <dcterms:modified xsi:type="dcterms:W3CDTF">2016-04-24T17:19:52Z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